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56" r:id="rId6"/>
  </p:sldIdLst>
  <p:sldSz cx="43889613" cy="31089600"/>
  <p:notesSz cx="6858000" cy="9144000"/>
  <p:defaultTextStyle>
    <a:defPPr>
      <a:defRPr lang="en-US"/>
    </a:defPPr>
    <a:lvl1pPr marL="0" algn="l" defTabSz="4284513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1pPr>
    <a:lvl2pPr marL="2142256" algn="l" defTabSz="4284513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2pPr>
    <a:lvl3pPr marL="4284513" algn="l" defTabSz="4284513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3pPr>
    <a:lvl4pPr marL="6426769" algn="l" defTabSz="4284513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4pPr>
    <a:lvl5pPr marL="8569025" algn="l" defTabSz="4284513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5pPr>
    <a:lvl6pPr marL="10711282" algn="l" defTabSz="4284513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6pPr>
    <a:lvl7pPr marL="12853538" algn="l" defTabSz="4284513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7pPr>
    <a:lvl8pPr marL="14995794" algn="l" defTabSz="4284513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8pPr>
    <a:lvl9pPr marL="17138051" algn="l" defTabSz="4284513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92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8" d="100"/>
          <a:sy n="18" d="100"/>
        </p:scale>
        <p:origin x="632" y="80"/>
      </p:cViewPr>
      <p:guideLst>
        <p:guide orient="horz" pos="9792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F2AF7E-1135-4B4F-866E-52FC7D77C45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9E1CC14E-5750-4082-92A3-C30BEB97CC2B}">
      <dgm:prSet phldrT="[Text]" custT="1"/>
      <dgm:spPr/>
      <dgm:t>
        <a:bodyPr/>
        <a:lstStyle/>
        <a:p>
          <a:r>
            <a:rPr lang="en-US" sz="2800" b="1" dirty="0" smtClean="0"/>
            <a:t>June 3, 2019 </a:t>
          </a:r>
          <a:r>
            <a:rPr lang="en-US" sz="2800" dirty="0" smtClean="0"/>
            <a:t>– six new operators and their supervisor start at the CLS</a:t>
          </a:r>
          <a:endParaRPr lang="en-US" sz="2800" dirty="0"/>
        </a:p>
      </dgm:t>
    </dgm:pt>
    <dgm:pt modelId="{CE424ADD-8382-4898-BDC2-58BBD661EFC7}" type="parTrans" cxnId="{9E06CC91-696F-48A3-A88A-7BE833F338B2}">
      <dgm:prSet/>
      <dgm:spPr/>
      <dgm:t>
        <a:bodyPr/>
        <a:lstStyle/>
        <a:p>
          <a:endParaRPr lang="en-US"/>
        </a:p>
      </dgm:t>
    </dgm:pt>
    <dgm:pt modelId="{C9977739-FE49-4FE6-954E-9324C3B6677E}" type="sibTrans" cxnId="{9E06CC91-696F-48A3-A88A-7BE833F338B2}">
      <dgm:prSet/>
      <dgm:spPr/>
      <dgm:t>
        <a:bodyPr/>
        <a:lstStyle/>
        <a:p>
          <a:endParaRPr lang="en-US"/>
        </a:p>
      </dgm:t>
    </dgm:pt>
    <dgm:pt modelId="{15171256-FDB6-4FB5-A171-79FD6634297B}">
      <dgm:prSet phldrT="[Text]" custT="1"/>
      <dgm:spPr/>
      <dgm:t>
        <a:bodyPr/>
        <a:lstStyle/>
        <a:p>
          <a:r>
            <a:rPr lang="en-US" sz="2800" b="1" dirty="0" smtClean="0"/>
            <a:t>July 2, 2019 </a:t>
          </a:r>
          <a:r>
            <a:rPr lang="en-US" sz="2800" dirty="0" smtClean="0"/>
            <a:t>– two operators in the second group start work</a:t>
          </a:r>
          <a:endParaRPr lang="en-US" sz="2800" dirty="0"/>
        </a:p>
      </dgm:t>
    </dgm:pt>
    <dgm:pt modelId="{2C1B8F1F-72A5-4380-A101-A8DC552B8AA3}" type="parTrans" cxnId="{98BB5DF9-A0AD-445A-BA98-63E002643656}">
      <dgm:prSet/>
      <dgm:spPr/>
      <dgm:t>
        <a:bodyPr/>
        <a:lstStyle/>
        <a:p>
          <a:endParaRPr lang="en-US"/>
        </a:p>
      </dgm:t>
    </dgm:pt>
    <dgm:pt modelId="{AA47B3F4-C74D-49DC-B46D-28C11FEC4607}" type="sibTrans" cxnId="{98BB5DF9-A0AD-445A-BA98-63E002643656}">
      <dgm:prSet/>
      <dgm:spPr/>
      <dgm:t>
        <a:bodyPr/>
        <a:lstStyle/>
        <a:p>
          <a:endParaRPr lang="en-US"/>
        </a:p>
      </dgm:t>
    </dgm:pt>
    <dgm:pt modelId="{096243E0-6D8F-4414-B8FD-34A402EB562A}">
      <dgm:prSet phldrT="[Text]" custT="1"/>
      <dgm:spPr/>
      <dgm:t>
        <a:bodyPr/>
        <a:lstStyle/>
        <a:p>
          <a:r>
            <a:rPr lang="en-US" sz="2800" b="1" dirty="0" smtClean="0"/>
            <a:t>July</a:t>
          </a:r>
          <a:r>
            <a:rPr lang="en-US" sz="2800" dirty="0" smtClean="0"/>
            <a:t> 9, 2019 – original 6 are qualified to operate the machine and act as floor coordinators independently</a:t>
          </a:r>
          <a:endParaRPr lang="en-US" sz="2800" dirty="0"/>
        </a:p>
      </dgm:t>
    </dgm:pt>
    <dgm:pt modelId="{E7264F23-C945-47AA-BF00-2422387194A1}" type="parTrans" cxnId="{1B2917C2-7284-41E4-950F-3A5E3DC3B8F8}">
      <dgm:prSet/>
      <dgm:spPr/>
      <dgm:t>
        <a:bodyPr/>
        <a:lstStyle/>
        <a:p>
          <a:endParaRPr lang="en-US"/>
        </a:p>
      </dgm:t>
    </dgm:pt>
    <dgm:pt modelId="{115BE42D-E405-4DC5-9112-80C84622CF12}" type="sibTrans" cxnId="{1B2917C2-7284-41E4-950F-3A5E3DC3B8F8}">
      <dgm:prSet/>
      <dgm:spPr/>
      <dgm:t>
        <a:bodyPr/>
        <a:lstStyle/>
        <a:p>
          <a:endParaRPr lang="en-US"/>
        </a:p>
      </dgm:t>
    </dgm:pt>
    <dgm:pt modelId="{F129A2A4-DAA4-417C-A0ED-8F5B58A331B1}">
      <dgm:prSet phldrT="[Text]" custT="1"/>
      <dgm:spPr/>
      <dgm:t>
        <a:bodyPr/>
        <a:lstStyle/>
        <a:p>
          <a:r>
            <a:rPr lang="en-US" sz="2800" b="1" dirty="0" smtClean="0"/>
            <a:t>July 29, 2019 </a:t>
          </a:r>
          <a:r>
            <a:rPr lang="en-US" sz="2800" dirty="0" smtClean="0"/>
            <a:t>– third operator in second group starts</a:t>
          </a:r>
          <a:endParaRPr lang="en-US" sz="2800" dirty="0"/>
        </a:p>
      </dgm:t>
    </dgm:pt>
    <dgm:pt modelId="{99A18856-81FD-48B2-A57D-BB95FEA3ED4E}" type="parTrans" cxnId="{3A82CC5F-994E-432A-860A-904AC71B2EC4}">
      <dgm:prSet/>
      <dgm:spPr/>
      <dgm:t>
        <a:bodyPr/>
        <a:lstStyle/>
        <a:p>
          <a:endParaRPr lang="en-US"/>
        </a:p>
      </dgm:t>
    </dgm:pt>
    <dgm:pt modelId="{B37ED1C6-9B3C-4ECF-86AE-1F34264A60C2}" type="sibTrans" cxnId="{3A82CC5F-994E-432A-860A-904AC71B2EC4}">
      <dgm:prSet/>
      <dgm:spPr/>
      <dgm:t>
        <a:bodyPr/>
        <a:lstStyle/>
        <a:p>
          <a:endParaRPr lang="en-US"/>
        </a:p>
      </dgm:t>
    </dgm:pt>
    <dgm:pt modelId="{C3F89CB0-D219-4F35-8247-AF2D4EC4C0A5}">
      <dgm:prSet phldrT="[Text]" custT="1"/>
      <dgm:spPr/>
      <dgm:t>
        <a:bodyPr/>
        <a:lstStyle/>
        <a:p>
          <a:r>
            <a:rPr lang="en-US" sz="2800" b="0" dirty="0" smtClean="0"/>
            <a:t>August 11, 2019 </a:t>
          </a:r>
          <a:r>
            <a:rPr lang="en-US" sz="2800" dirty="0" smtClean="0"/>
            <a:t>– fourth operator in the second group starts full time (had been working on a part time basis for a couple of weeks prior to this time)</a:t>
          </a:r>
          <a:endParaRPr lang="en-US" sz="2800" dirty="0"/>
        </a:p>
      </dgm:t>
    </dgm:pt>
    <dgm:pt modelId="{E70B8C69-4260-4B54-991D-C0DDA3A9F4FF}" type="parTrans" cxnId="{F8A68BB5-6935-4D77-9364-B07B8D161D14}">
      <dgm:prSet/>
      <dgm:spPr/>
      <dgm:t>
        <a:bodyPr/>
        <a:lstStyle/>
        <a:p>
          <a:endParaRPr lang="en-US"/>
        </a:p>
      </dgm:t>
    </dgm:pt>
    <dgm:pt modelId="{28D59622-661B-41FF-968E-64DA52C56245}" type="sibTrans" cxnId="{F8A68BB5-6935-4D77-9364-B07B8D161D14}">
      <dgm:prSet/>
      <dgm:spPr/>
      <dgm:t>
        <a:bodyPr/>
        <a:lstStyle/>
        <a:p>
          <a:endParaRPr lang="en-US"/>
        </a:p>
      </dgm:t>
    </dgm:pt>
    <dgm:pt modelId="{BBFC028F-D17D-4BA2-B0BA-D07F203FC7D5}">
      <dgm:prSet phldrT="[Text]" custT="1"/>
      <dgm:spPr/>
      <dgm:t>
        <a:bodyPr/>
        <a:lstStyle/>
        <a:p>
          <a:r>
            <a:rPr lang="en-US" sz="2800" b="1" dirty="0" smtClean="0"/>
            <a:t>September 1, 2019 </a:t>
          </a:r>
          <a:r>
            <a:rPr lang="en-US" sz="2800" dirty="0" smtClean="0"/>
            <a:t>08:00 – Operator shifts </a:t>
          </a:r>
          <a:r>
            <a:rPr lang="en-US" sz="2800" dirty="0" smtClean="0"/>
            <a:t>change from 8-hours long to 12-hours </a:t>
          </a:r>
          <a:r>
            <a:rPr lang="en-US" sz="2800" dirty="0" smtClean="0"/>
            <a:t>long. All </a:t>
          </a:r>
          <a:r>
            <a:rPr lang="en-US" sz="2800" dirty="0" smtClean="0"/>
            <a:t>operators are qualified to work as operators, floor coordinators, and Development Mode safety people by this time.</a:t>
          </a:r>
          <a:endParaRPr lang="en-US" sz="2800" dirty="0"/>
        </a:p>
      </dgm:t>
    </dgm:pt>
    <dgm:pt modelId="{A4A11730-5224-438A-9C58-B6A1EC901D93}" type="parTrans" cxnId="{2F3A3E01-7CB4-4D57-A5D0-B7D840D99ABA}">
      <dgm:prSet/>
      <dgm:spPr/>
      <dgm:t>
        <a:bodyPr/>
        <a:lstStyle/>
        <a:p>
          <a:endParaRPr lang="en-US"/>
        </a:p>
      </dgm:t>
    </dgm:pt>
    <dgm:pt modelId="{FE3BCA46-DFC2-44D5-8A32-B5A15DC22F46}" type="sibTrans" cxnId="{2F3A3E01-7CB4-4D57-A5D0-B7D840D99ABA}">
      <dgm:prSet/>
      <dgm:spPr/>
      <dgm:t>
        <a:bodyPr/>
        <a:lstStyle/>
        <a:p>
          <a:endParaRPr lang="en-US"/>
        </a:p>
      </dgm:t>
    </dgm:pt>
    <dgm:pt modelId="{E4086CB1-60E2-425A-AE55-C6ED32178E72}">
      <dgm:prSet phldrT="[Text]" custT="1"/>
      <dgm:spPr/>
      <dgm:t>
        <a:bodyPr/>
        <a:lstStyle/>
        <a:p>
          <a:r>
            <a:rPr lang="en-US" sz="2800" dirty="0" smtClean="0"/>
            <a:t>October 22, 2004 – CLS officially Opens</a:t>
          </a:r>
          <a:endParaRPr lang="en-US" sz="2800" dirty="0"/>
        </a:p>
      </dgm:t>
    </dgm:pt>
    <dgm:pt modelId="{4DAF4AF1-0CC3-405C-951F-1DE2ADC3FD21}" type="parTrans" cxnId="{73FE0A8A-F32A-4F13-AA3E-448229DDDED0}">
      <dgm:prSet/>
      <dgm:spPr/>
      <dgm:t>
        <a:bodyPr/>
        <a:lstStyle/>
        <a:p>
          <a:endParaRPr lang="en-US"/>
        </a:p>
      </dgm:t>
    </dgm:pt>
    <dgm:pt modelId="{D16662DB-3F71-4BAC-B6D6-D962256D5331}" type="sibTrans" cxnId="{73FE0A8A-F32A-4F13-AA3E-448229DDDED0}">
      <dgm:prSet/>
      <dgm:spPr/>
      <dgm:t>
        <a:bodyPr/>
        <a:lstStyle/>
        <a:p>
          <a:endParaRPr lang="en-US"/>
        </a:p>
      </dgm:t>
    </dgm:pt>
    <dgm:pt modelId="{2B85DCD5-6741-4C3A-A3C1-661A9ADB6AA1}">
      <dgm:prSet phldrT="[Text]" custT="1"/>
      <dgm:spPr/>
      <dgm:t>
        <a:bodyPr/>
        <a:lstStyle/>
        <a:p>
          <a:r>
            <a:rPr lang="en-US" sz="2800" dirty="0" smtClean="0"/>
            <a:t>November 1964 – Saskatchewan Accelerator Lab, the precursor to the CLS, officially opens</a:t>
          </a:r>
          <a:endParaRPr lang="en-US" sz="2800" dirty="0"/>
        </a:p>
      </dgm:t>
    </dgm:pt>
    <dgm:pt modelId="{8BF6E0A1-7DC3-489E-BDED-BE61B6187C30}" type="parTrans" cxnId="{7752BBEC-74C6-46B8-BA59-B7C5DE506BFE}">
      <dgm:prSet/>
      <dgm:spPr/>
      <dgm:t>
        <a:bodyPr/>
        <a:lstStyle/>
        <a:p>
          <a:endParaRPr lang="en-US"/>
        </a:p>
      </dgm:t>
    </dgm:pt>
    <dgm:pt modelId="{337C97D8-F28A-45E5-A1F9-2AB7A7E23B72}" type="sibTrans" cxnId="{7752BBEC-74C6-46B8-BA59-B7C5DE506BFE}">
      <dgm:prSet/>
      <dgm:spPr/>
      <dgm:t>
        <a:bodyPr/>
        <a:lstStyle/>
        <a:p>
          <a:endParaRPr lang="en-US"/>
        </a:p>
      </dgm:t>
    </dgm:pt>
    <dgm:pt modelId="{2D7E4383-94B9-4484-BDDC-09469DE16B66}" type="pres">
      <dgm:prSet presAssocID="{F8F2AF7E-1135-4B4F-866E-52FC7D77C457}" presName="Name0" presStyleCnt="0">
        <dgm:presLayoutVars>
          <dgm:dir/>
          <dgm:resizeHandles val="exact"/>
        </dgm:presLayoutVars>
      </dgm:prSet>
      <dgm:spPr/>
    </dgm:pt>
    <dgm:pt modelId="{4D1F7087-1618-4845-9F45-2F3904C9B3AB}" type="pres">
      <dgm:prSet presAssocID="{F8F2AF7E-1135-4B4F-866E-52FC7D77C457}" presName="arrow" presStyleLbl="bgShp" presStyleIdx="0" presStyleCnt="1"/>
      <dgm:spPr/>
    </dgm:pt>
    <dgm:pt modelId="{67DB021B-62A4-477B-A3BA-2743BB44214B}" type="pres">
      <dgm:prSet presAssocID="{F8F2AF7E-1135-4B4F-866E-52FC7D77C457}" presName="points" presStyleCnt="0"/>
      <dgm:spPr/>
    </dgm:pt>
    <dgm:pt modelId="{BB832C61-E64D-4379-A8EC-C4FECF9F2DEB}" type="pres">
      <dgm:prSet presAssocID="{2B85DCD5-6741-4C3A-A3C1-661A9ADB6AA1}" presName="compositeA" presStyleCnt="0"/>
      <dgm:spPr/>
    </dgm:pt>
    <dgm:pt modelId="{95D66BDD-3006-48CF-B483-B4BB99D1AE2B}" type="pres">
      <dgm:prSet presAssocID="{2B85DCD5-6741-4C3A-A3C1-661A9ADB6AA1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14ACC0-888B-469B-A83C-A38AF6FF8278}" type="pres">
      <dgm:prSet presAssocID="{2B85DCD5-6741-4C3A-A3C1-661A9ADB6AA1}" presName="circleA" presStyleLbl="node1" presStyleIdx="0" presStyleCnt="8"/>
      <dgm:spPr/>
    </dgm:pt>
    <dgm:pt modelId="{BAB27F6F-D63D-4343-8D6F-42F14CC9AAC7}" type="pres">
      <dgm:prSet presAssocID="{2B85DCD5-6741-4C3A-A3C1-661A9ADB6AA1}" presName="spaceA" presStyleCnt="0"/>
      <dgm:spPr/>
    </dgm:pt>
    <dgm:pt modelId="{F9B64F8D-64B3-4517-8F11-78DAED31F1CB}" type="pres">
      <dgm:prSet presAssocID="{337C97D8-F28A-45E5-A1F9-2AB7A7E23B72}" presName="space" presStyleCnt="0"/>
      <dgm:spPr/>
    </dgm:pt>
    <dgm:pt modelId="{DD10EC9A-1B05-4BAF-9A07-289411107FBF}" type="pres">
      <dgm:prSet presAssocID="{E4086CB1-60E2-425A-AE55-C6ED32178E72}" presName="compositeB" presStyleCnt="0"/>
      <dgm:spPr/>
    </dgm:pt>
    <dgm:pt modelId="{BF517649-21D6-4975-94EB-A2555EF3960C}" type="pres">
      <dgm:prSet presAssocID="{E4086CB1-60E2-425A-AE55-C6ED32178E72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FE437-82BC-4AF8-9482-DEDFFDD7E7C0}" type="pres">
      <dgm:prSet presAssocID="{E4086CB1-60E2-425A-AE55-C6ED32178E72}" presName="circleB" presStyleLbl="node1" presStyleIdx="1" presStyleCnt="8"/>
      <dgm:spPr/>
    </dgm:pt>
    <dgm:pt modelId="{901A2C76-BAEB-4081-B029-E16AF5C054AC}" type="pres">
      <dgm:prSet presAssocID="{E4086CB1-60E2-425A-AE55-C6ED32178E72}" presName="spaceB" presStyleCnt="0"/>
      <dgm:spPr/>
    </dgm:pt>
    <dgm:pt modelId="{744BB3E2-D72D-4C23-A2C3-A35C70CF48F5}" type="pres">
      <dgm:prSet presAssocID="{D16662DB-3F71-4BAC-B6D6-D962256D5331}" presName="space" presStyleCnt="0"/>
      <dgm:spPr/>
    </dgm:pt>
    <dgm:pt modelId="{C2020B67-4E49-4C24-B277-375D9B8BF56F}" type="pres">
      <dgm:prSet presAssocID="{9E1CC14E-5750-4082-92A3-C30BEB97CC2B}" presName="compositeA" presStyleCnt="0"/>
      <dgm:spPr/>
    </dgm:pt>
    <dgm:pt modelId="{5687D47A-DAC6-45AB-8AA8-700FF380ED50}" type="pres">
      <dgm:prSet presAssocID="{9E1CC14E-5750-4082-92A3-C30BEB97CC2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E1D347-32BE-460D-AB84-299F649F8345}" type="pres">
      <dgm:prSet presAssocID="{9E1CC14E-5750-4082-92A3-C30BEB97CC2B}" presName="circleA" presStyleLbl="node1" presStyleIdx="2" presStyleCnt="8"/>
      <dgm:spPr/>
    </dgm:pt>
    <dgm:pt modelId="{09EAF34B-7383-4D4A-BF71-0D2B5390BE57}" type="pres">
      <dgm:prSet presAssocID="{9E1CC14E-5750-4082-92A3-C30BEB97CC2B}" presName="spaceA" presStyleCnt="0"/>
      <dgm:spPr/>
    </dgm:pt>
    <dgm:pt modelId="{825C9C27-4189-453C-87DE-BDB35EF9ADFD}" type="pres">
      <dgm:prSet presAssocID="{C9977739-FE49-4FE6-954E-9324C3B6677E}" presName="space" presStyleCnt="0"/>
      <dgm:spPr/>
    </dgm:pt>
    <dgm:pt modelId="{B0EF1CAE-0DC4-49C6-B848-9593D4669991}" type="pres">
      <dgm:prSet presAssocID="{15171256-FDB6-4FB5-A171-79FD6634297B}" presName="compositeB" presStyleCnt="0"/>
      <dgm:spPr/>
    </dgm:pt>
    <dgm:pt modelId="{3A9CC3E1-DC70-47BD-9112-CA2F926DB576}" type="pres">
      <dgm:prSet presAssocID="{15171256-FDB6-4FB5-A171-79FD6634297B}" presName="textB" presStyleLbl="revTx" presStyleIdx="3" presStyleCnt="8" custScaleX="123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44699-CF4F-4CD7-B6A7-33297B157705}" type="pres">
      <dgm:prSet presAssocID="{15171256-FDB6-4FB5-A171-79FD6634297B}" presName="circleB" presStyleLbl="node1" presStyleIdx="3" presStyleCnt="8"/>
      <dgm:spPr/>
    </dgm:pt>
    <dgm:pt modelId="{B048719F-6FC7-4B25-BC20-48262DE8C771}" type="pres">
      <dgm:prSet presAssocID="{15171256-FDB6-4FB5-A171-79FD6634297B}" presName="spaceB" presStyleCnt="0"/>
      <dgm:spPr/>
    </dgm:pt>
    <dgm:pt modelId="{5EDABF49-40DA-4B4C-97C4-41E022C73177}" type="pres">
      <dgm:prSet presAssocID="{AA47B3F4-C74D-49DC-B46D-28C11FEC4607}" presName="space" presStyleCnt="0"/>
      <dgm:spPr/>
    </dgm:pt>
    <dgm:pt modelId="{563A0B38-2FCF-46AD-A202-3B9F6122F2AE}" type="pres">
      <dgm:prSet presAssocID="{096243E0-6D8F-4414-B8FD-34A402EB562A}" presName="compositeA" presStyleCnt="0"/>
      <dgm:spPr/>
    </dgm:pt>
    <dgm:pt modelId="{273C5429-1113-4270-A8D9-B3520E4A5BE4}" type="pres">
      <dgm:prSet presAssocID="{096243E0-6D8F-4414-B8FD-34A402EB562A}" presName="textA" presStyleLbl="revTx" presStyleIdx="4" presStyleCnt="8" custScaleX="109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56A8A-07F6-4551-9466-4FF0F9B3AEF1}" type="pres">
      <dgm:prSet presAssocID="{096243E0-6D8F-4414-B8FD-34A402EB562A}" presName="circleA" presStyleLbl="node1" presStyleIdx="4" presStyleCnt="8"/>
      <dgm:spPr/>
    </dgm:pt>
    <dgm:pt modelId="{2B33EAF7-1C19-48F2-BCB9-E55E03ECD180}" type="pres">
      <dgm:prSet presAssocID="{096243E0-6D8F-4414-B8FD-34A402EB562A}" presName="spaceA" presStyleCnt="0"/>
      <dgm:spPr/>
    </dgm:pt>
    <dgm:pt modelId="{41DD5546-6686-4695-866F-F3D3B6E9BB62}" type="pres">
      <dgm:prSet presAssocID="{115BE42D-E405-4DC5-9112-80C84622CF12}" presName="space" presStyleCnt="0"/>
      <dgm:spPr/>
    </dgm:pt>
    <dgm:pt modelId="{1D9885AB-94D7-4D37-8661-CCFD7CC04244}" type="pres">
      <dgm:prSet presAssocID="{F129A2A4-DAA4-417C-A0ED-8F5B58A331B1}" presName="compositeB" presStyleCnt="0"/>
      <dgm:spPr/>
    </dgm:pt>
    <dgm:pt modelId="{766B4D55-169A-4D92-A0E3-88EF1E987960}" type="pres">
      <dgm:prSet presAssocID="{F129A2A4-DAA4-417C-A0ED-8F5B58A331B1}" presName="textB" presStyleLbl="revTx" presStyleIdx="5" presStyleCnt="8" custScaleX="118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FDF8D-D393-46BE-B818-39573CBABF9D}" type="pres">
      <dgm:prSet presAssocID="{F129A2A4-DAA4-417C-A0ED-8F5B58A331B1}" presName="circleB" presStyleLbl="node1" presStyleIdx="5" presStyleCnt="8"/>
      <dgm:spPr/>
    </dgm:pt>
    <dgm:pt modelId="{F566ADB1-83A5-435A-92D2-2F066798040B}" type="pres">
      <dgm:prSet presAssocID="{F129A2A4-DAA4-417C-A0ED-8F5B58A331B1}" presName="spaceB" presStyleCnt="0"/>
      <dgm:spPr/>
    </dgm:pt>
    <dgm:pt modelId="{B4A08E01-8C41-4E1C-B2EA-D4E67993A231}" type="pres">
      <dgm:prSet presAssocID="{B37ED1C6-9B3C-4ECF-86AE-1F34264A60C2}" presName="space" presStyleCnt="0"/>
      <dgm:spPr/>
    </dgm:pt>
    <dgm:pt modelId="{B56FF94F-AB8F-4AEE-85A6-42F9EEAF1411}" type="pres">
      <dgm:prSet presAssocID="{C3F89CB0-D219-4F35-8247-AF2D4EC4C0A5}" presName="compositeA" presStyleCnt="0"/>
      <dgm:spPr/>
    </dgm:pt>
    <dgm:pt modelId="{E7034D95-67B8-422D-92A1-21D208A0F08F}" type="pres">
      <dgm:prSet presAssocID="{C3F89CB0-D219-4F35-8247-AF2D4EC4C0A5}" presName="textA" presStyleLbl="revTx" presStyleIdx="6" presStyleCnt="8" custScaleX="141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5E33C-B62C-460E-A429-2A4994241DB6}" type="pres">
      <dgm:prSet presAssocID="{C3F89CB0-D219-4F35-8247-AF2D4EC4C0A5}" presName="circleA" presStyleLbl="node1" presStyleIdx="6" presStyleCnt="8"/>
      <dgm:spPr/>
    </dgm:pt>
    <dgm:pt modelId="{31EE5B7E-7169-4370-86C4-AEFFFDACFCDD}" type="pres">
      <dgm:prSet presAssocID="{C3F89CB0-D219-4F35-8247-AF2D4EC4C0A5}" presName="spaceA" presStyleCnt="0"/>
      <dgm:spPr/>
    </dgm:pt>
    <dgm:pt modelId="{27C777F4-5FDD-4B26-90CB-9E06ED4781FE}" type="pres">
      <dgm:prSet presAssocID="{28D59622-661B-41FF-968E-64DA52C56245}" presName="space" presStyleCnt="0"/>
      <dgm:spPr/>
    </dgm:pt>
    <dgm:pt modelId="{05C45EC5-9D28-4A15-90EC-77759408AECB}" type="pres">
      <dgm:prSet presAssocID="{BBFC028F-D17D-4BA2-B0BA-D07F203FC7D5}" presName="compositeB" presStyleCnt="0"/>
      <dgm:spPr/>
    </dgm:pt>
    <dgm:pt modelId="{038C8367-F71A-402A-B78B-59DFEE269C05}" type="pres">
      <dgm:prSet presAssocID="{BBFC028F-D17D-4BA2-B0BA-D07F203FC7D5}" presName="textB" presStyleLbl="revTx" presStyleIdx="7" presStyleCnt="8" custScaleX="164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696AF-6456-4391-9950-B3773E742BD7}" type="pres">
      <dgm:prSet presAssocID="{BBFC028F-D17D-4BA2-B0BA-D07F203FC7D5}" presName="circleB" presStyleLbl="node1" presStyleIdx="7" presStyleCnt="8"/>
      <dgm:spPr/>
    </dgm:pt>
    <dgm:pt modelId="{E556F3A2-C7B7-4E39-9C93-A17B1CA83CED}" type="pres">
      <dgm:prSet presAssocID="{BBFC028F-D17D-4BA2-B0BA-D07F203FC7D5}" presName="spaceB" presStyleCnt="0"/>
      <dgm:spPr/>
    </dgm:pt>
  </dgm:ptLst>
  <dgm:cxnLst>
    <dgm:cxn modelId="{EA83780B-B312-4A84-9DC6-4BBCC896A178}" type="presOf" srcId="{F129A2A4-DAA4-417C-A0ED-8F5B58A331B1}" destId="{766B4D55-169A-4D92-A0E3-88EF1E987960}" srcOrd="0" destOrd="0" presId="urn:microsoft.com/office/officeart/2005/8/layout/hProcess11"/>
    <dgm:cxn modelId="{C6395544-8CC5-4751-B0D8-9399F7777A9A}" type="presOf" srcId="{2B85DCD5-6741-4C3A-A3C1-661A9ADB6AA1}" destId="{95D66BDD-3006-48CF-B483-B4BB99D1AE2B}" srcOrd="0" destOrd="0" presId="urn:microsoft.com/office/officeart/2005/8/layout/hProcess11"/>
    <dgm:cxn modelId="{CA08A59B-8EF6-435A-A6F8-2717152EBA27}" type="presOf" srcId="{096243E0-6D8F-4414-B8FD-34A402EB562A}" destId="{273C5429-1113-4270-A8D9-B3520E4A5BE4}" srcOrd="0" destOrd="0" presId="urn:microsoft.com/office/officeart/2005/8/layout/hProcess11"/>
    <dgm:cxn modelId="{FB774573-BB56-4EAE-AAE5-8908079628F6}" type="presOf" srcId="{15171256-FDB6-4FB5-A171-79FD6634297B}" destId="{3A9CC3E1-DC70-47BD-9112-CA2F926DB576}" srcOrd="0" destOrd="0" presId="urn:microsoft.com/office/officeart/2005/8/layout/hProcess11"/>
    <dgm:cxn modelId="{98BB5DF9-A0AD-445A-BA98-63E002643656}" srcId="{F8F2AF7E-1135-4B4F-866E-52FC7D77C457}" destId="{15171256-FDB6-4FB5-A171-79FD6634297B}" srcOrd="3" destOrd="0" parTransId="{2C1B8F1F-72A5-4380-A101-A8DC552B8AA3}" sibTransId="{AA47B3F4-C74D-49DC-B46D-28C11FEC4607}"/>
    <dgm:cxn modelId="{6E74F6E0-0240-4A18-B70D-27A3B4C7C06D}" type="presOf" srcId="{9E1CC14E-5750-4082-92A3-C30BEB97CC2B}" destId="{5687D47A-DAC6-45AB-8AA8-700FF380ED50}" srcOrd="0" destOrd="0" presId="urn:microsoft.com/office/officeart/2005/8/layout/hProcess11"/>
    <dgm:cxn modelId="{9E06CC91-696F-48A3-A88A-7BE833F338B2}" srcId="{F8F2AF7E-1135-4B4F-866E-52FC7D77C457}" destId="{9E1CC14E-5750-4082-92A3-C30BEB97CC2B}" srcOrd="2" destOrd="0" parTransId="{CE424ADD-8382-4898-BDC2-58BBD661EFC7}" sibTransId="{C9977739-FE49-4FE6-954E-9324C3B6677E}"/>
    <dgm:cxn modelId="{7752BBEC-74C6-46B8-BA59-B7C5DE506BFE}" srcId="{F8F2AF7E-1135-4B4F-866E-52FC7D77C457}" destId="{2B85DCD5-6741-4C3A-A3C1-661A9ADB6AA1}" srcOrd="0" destOrd="0" parTransId="{8BF6E0A1-7DC3-489E-BDED-BE61B6187C30}" sibTransId="{337C97D8-F28A-45E5-A1F9-2AB7A7E23B72}"/>
    <dgm:cxn modelId="{E543AD5C-BD3C-4B7F-9BDA-6211746619FB}" type="presOf" srcId="{C3F89CB0-D219-4F35-8247-AF2D4EC4C0A5}" destId="{E7034D95-67B8-422D-92A1-21D208A0F08F}" srcOrd="0" destOrd="0" presId="urn:microsoft.com/office/officeart/2005/8/layout/hProcess11"/>
    <dgm:cxn modelId="{1FB77991-CCC1-4AE8-8A7B-21BDF2C12C69}" type="presOf" srcId="{E4086CB1-60E2-425A-AE55-C6ED32178E72}" destId="{BF517649-21D6-4975-94EB-A2555EF3960C}" srcOrd="0" destOrd="0" presId="urn:microsoft.com/office/officeart/2005/8/layout/hProcess11"/>
    <dgm:cxn modelId="{75DC8377-C9D8-4096-BB10-DDD2D14E2803}" type="presOf" srcId="{BBFC028F-D17D-4BA2-B0BA-D07F203FC7D5}" destId="{038C8367-F71A-402A-B78B-59DFEE269C05}" srcOrd="0" destOrd="0" presId="urn:microsoft.com/office/officeart/2005/8/layout/hProcess11"/>
    <dgm:cxn modelId="{2F3A3E01-7CB4-4D57-A5D0-B7D840D99ABA}" srcId="{F8F2AF7E-1135-4B4F-866E-52FC7D77C457}" destId="{BBFC028F-D17D-4BA2-B0BA-D07F203FC7D5}" srcOrd="7" destOrd="0" parTransId="{A4A11730-5224-438A-9C58-B6A1EC901D93}" sibTransId="{FE3BCA46-DFC2-44D5-8A32-B5A15DC22F46}"/>
    <dgm:cxn modelId="{721C01D5-5D15-48DF-836D-28E8837AEF72}" type="presOf" srcId="{F8F2AF7E-1135-4B4F-866E-52FC7D77C457}" destId="{2D7E4383-94B9-4484-BDDC-09469DE16B66}" srcOrd="0" destOrd="0" presId="urn:microsoft.com/office/officeart/2005/8/layout/hProcess11"/>
    <dgm:cxn modelId="{1B2917C2-7284-41E4-950F-3A5E3DC3B8F8}" srcId="{F8F2AF7E-1135-4B4F-866E-52FC7D77C457}" destId="{096243E0-6D8F-4414-B8FD-34A402EB562A}" srcOrd="4" destOrd="0" parTransId="{E7264F23-C945-47AA-BF00-2422387194A1}" sibTransId="{115BE42D-E405-4DC5-9112-80C84622CF12}"/>
    <dgm:cxn modelId="{F8A68BB5-6935-4D77-9364-B07B8D161D14}" srcId="{F8F2AF7E-1135-4B4F-866E-52FC7D77C457}" destId="{C3F89CB0-D219-4F35-8247-AF2D4EC4C0A5}" srcOrd="6" destOrd="0" parTransId="{E70B8C69-4260-4B54-991D-C0DDA3A9F4FF}" sibTransId="{28D59622-661B-41FF-968E-64DA52C56245}"/>
    <dgm:cxn modelId="{73FE0A8A-F32A-4F13-AA3E-448229DDDED0}" srcId="{F8F2AF7E-1135-4B4F-866E-52FC7D77C457}" destId="{E4086CB1-60E2-425A-AE55-C6ED32178E72}" srcOrd="1" destOrd="0" parTransId="{4DAF4AF1-0CC3-405C-951F-1DE2ADC3FD21}" sibTransId="{D16662DB-3F71-4BAC-B6D6-D962256D5331}"/>
    <dgm:cxn modelId="{3A82CC5F-994E-432A-860A-904AC71B2EC4}" srcId="{F8F2AF7E-1135-4B4F-866E-52FC7D77C457}" destId="{F129A2A4-DAA4-417C-A0ED-8F5B58A331B1}" srcOrd="5" destOrd="0" parTransId="{99A18856-81FD-48B2-A57D-BB95FEA3ED4E}" sibTransId="{B37ED1C6-9B3C-4ECF-86AE-1F34264A60C2}"/>
    <dgm:cxn modelId="{8C83FC56-852F-43DC-818C-30A209A7DCC6}" type="presParOf" srcId="{2D7E4383-94B9-4484-BDDC-09469DE16B66}" destId="{4D1F7087-1618-4845-9F45-2F3904C9B3AB}" srcOrd="0" destOrd="0" presId="urn:microsoft.com/office/officeart/2005/8/layout/hProcess11"/>
    <dgm:cxn modelId="{2F041F67-71F3-42DF-AB50-537E3482768B}" type="presParOf" srcId="{2D7E4383-94B9-4484-BDDC-09469DE16B66}" destId="{67DB021B-62A4-477B-A3BA-2743BB44214B}" srcOrd="1" destOrd="0" presId="urn:microsoft.com/office/officeart/2005/8/layout/hProcess11"/>
    <dgm:cxn modelId="{9D420648-8E72-4B19-B65B-FEF91DFA6636}" type="presParOf" srcId="{67DB021B-62A4-477B-A3BA-2743BB44214B}" destId="{BB832C61-E64D-4379-A8EC-C4FECF9F2DEB}" srcOrd="0" destOrd="0" presId="urn:microsoft.com/office/officeart/2005/8/layout/hProcess11"/>
    <dgm:cxn modelId="{391CDD53-D76A-4109-9C51-F50289A5BBC1}" type="presParOf" srcId="{BB832C61-E64D-4379-A8EC-C4FECF9F2DEB}" destId="{95D66BDD-3006-48CF-B483-B4BB99D1AE2B}" srcOrd="0" destOrd="0" presId="urn:microsoft.com/office/officeart/2005/8/layout/hProcess11"/>
    <dgm:cxn modelId="{2550707C-BF1D-4BD3-A3DC-ED81A99BD9F8}" type="presParOf" srcId="{BB832C61-E64D-4379-A8EC-C4FECF9F2DEB}" destId="{2314ACC0-888B-469B-A83C-A38AF6FF8278}" srcOrd="1" destOrd="0" presId="urn:microsoft.com/office/officeart/2005/8/layout/hProcess11"/>
    <dgm:cxn modelId="{3B75734C-9909-4372-839A-1EA1C3CEB906}" type="presParOf" srcId="{BB832C61-E64D-4379-A8EC-C4FECF9F2DEB}" destId="{BAB27F6F-D63D-4343-8D6F-42F14CC9AAC7}" srcOrd="2" destOrd="0" presId="urn:microsoft.com/office/officeart/2005/8/layout/hProcess11"/>
    <dgm:cxn modelId="{99FDCD25-F3D9-4E93-8DBC-C9DA665A2BF4}" type="presParOf" srcId="{67DB021B-62A4-477B-A3BA-2743BB44214B}" destId="{F9B64F8D-64B3-4517-8F11-78DAED31F1CB}" srcOrd="1" destOrd="0" presId="urn:microsoft.com/office/officeart/2005/8/layout/hProcess11"/>
    <dgm:cxn modelId="{72AEF9EB-DC04-40FC-A4EE-FD86F5C12AE5}" type="presParOf" srcId="{67DB021B-62A4-477B-A3BA-2743BB44214B}" destId="{DD10EC9A-1B05-4BAF-9A07-289411107FBF}" srcOrd="2" destOrd="0" presId="urn:microsoft.com/office/officeart/2005/8/layout/hProcess11"/>
    <dgm:cxn modelId="{6DDFB982-04CE-4E0B-A961-34CD00E9D9FD}" type="presParOf" srcId="{DD10EC9A-1B05-4BAF-9A07-289411107FBF}" destId="{BF517649-21D6-4975-94EB-A2555EF3960C}" srcOrd="0" destOrd="0" presId="urn:microsoft.com/office/officeart/2005/8/layout/hProcess11"/>
    <dgm:cxn modelId="{0A4DD696-1B63-4D26-AC7D-D6D16BE3CDCE}" type="presParOf" srcId="{DD10EC9A-1B05-4BAF-9A07-289411107FBF}" destId="{38AFE437-82BC-4AF8-9482-DEDFFDD7E7C0}" srcOrd="1" destOrd="0" presId="urn:microsoft.com/office/officeart/2005/8/layout/hProcess11"/>
    <dgm:cxn modelId="{A0580E18-8F76-48A9-968F-A552C4947FF6}" type="presParOf" srcId="{DD10EC9A-1B05-4BAF-9A07-289411107FBF}" destId="{901A2C76-BAEB-4081-B029-E16AF5C054AC}" srcOrd="2" destOrd="0" presId="urn:microsoft.com/office/officeart/2005/8/layout/hProcess11"/>
    <dgm:cxn modelId="{8929B024-A6AD-47DB-A41C-48CAE6D6BC71}" type="presParOf" srcId="{67DB021B-62A4-477B-A3BA-2743BB44214B}" destId="{744BB3E2-D72D-4C23-A2C3-A35C70CF48F5}" srcOrd="3" destOrd="0" presId="urn:microsoft.com/office/officeart/2005/8/layout/hProcess11"/>
    <dgm:cxn modelId="{E7141ED1-9E05-454C-A9DF-392DEF5191D2}" type="presParOf" srcId="{67DB021B-62A4-477B-A3BA-2743BB44214B}" destId="{C2020B67-4E49-4C24-B277-375D9B8BF56F}" srcOrd="4" destOrd="0" presId="urn:microsoft.com/office/officeart/2005/8/layout/hProcess11"/>
    <dgm:cxn modelId="{22315A9B-E406-4DF4-B49E-245AD9920A72}" type="presParOf" srcId="{C2020B67-4E49-4C24-B277-375D9B8BF56F}" destId="{5687D47A-DAC6-45AB-8AA8-700FF380ED50}" srcOrd="0" destOrd="0" presId="urn:microsoft.com/office/officeart/2005/8/layout/hProcess11"/>
    <dgm:cxn modelId="{7BB594C4-4EEE-4CCE-B1B9-C8B5602E4856}" type="presParOf" srcId="{C2020B67-4E49-4C24-B277-375D9B8BF56F}" destId="{4DE1D347-32BE-460D-AB84-299F649F8345}" srcOrd="1" destOrd="0" presId="urn:microsoft.com/office/officeart/2005/8/layout/hProcess11"/>
    <dgm:cxn modelId="{2CA85263-56FF-4B07-B23E-0C1C64327B0C}" type="presParOf" srcId="{C2020B67-4E49-4C24-B277-375D9B8BF56F}" destId="{09EAF34B-7383-4D4A-BF71-0D2B5390BE57}" srcOrd="2" destOrd="0" presId="urn:microsoft.com/office/officeart/2005/8/layout/hProcess11"/>
    <dgm:cxn modelId="{467D2FC2-2364-43C7-88EC-2D1017C2991A}" type="presParOf" srcId="{67DB021B-62A4-477B-A3BA-2743BB44214B}" destId="{825C9C27-4189-453C-87DE-BDB35EF9ADFD}" srcOrd="5" destOrd="0" presId="urn:microsoft.com/office/officeart/2005/8/layout/hProcess11"/>
    <dgm:cxn modelId="{362E8379-0F92-4567-BEEB-C88C40FB41F1}" type="presParOf" srcId="{67DB021B-62A4-477B-A3BA-2743BB44214B}" destId="{B0EF1CAE-0DC4-49C6-B848-9593D4669991}" srcOrd="6" destOrd="0" presId="urn:microsoft.com/office/officeart/2005/8/layout/hProcess11"/>
    <dgm:cxn modelId="{EBB31DB1-9430-4302-8C13-3CE7AF4FCFF7}" type="presParOf" srcId="{B0EF1CAE-0DC4-49C6-B848-9593D4669991}" destId="{3A9CC3E1-DC70-47BD-9112-CA2F926DB576}" srcOrd="0" destOrd="0" presId="urn:microsoft.com/office/officeart/2005/8/layout/hProcess11"/>
    <dgm:cxn modelId="{6FBB4839-7F91-4873-912B-1BF4A78E77A6}" type="presParOf" srcId="{B0EF1CAE-0DC4-49C6-B848-9593D4669991}" destId="{40944699-CF4F-4CD7-B6A7-33297B157705}" srcOrd="1" destOrd="0" presId="urn:microsoft.com/office/officeart/2005/8/layout/hProcess11"/>
    <dgm:cxn modelId="{F24837C6-D84F-43A1-9990-D53D999D53E6}" type="presParOf" srcId="{B0EF1CAE-0DC4-49C6-B848-9593D4669991}" destId="{B048719F-6FC7-4B25-BC20-48262DE8C771}" srcOrd="2" destOrd="0" presId="urn:microsoft.com/office/officeart/2005/8/layout/hProcess11"/>
    <dgm:cxn modelId="{A51FDAE9-0748-4314-B886-4FC9E6628011}" type="presParOf" srcId="{67DB021B-62A4-477B-A3BA-2743BB44214B}" destId="{5EDABF49-40DA-4B4C-97C4-41E022C73177}" srcOrd="7" destOrd="0" presId="urn:microsoft.com/office/officeart/2005/8/layout/hProcess11"/>
    <dgm:cxn modelId="{0E3159ED-6AD0-4E01-891A-0EE11F215080}" type="presParOf" srcId="{67DB021B-62A4-477B-A3BA-2743BB44214B}" destId="{563A0B38-2FCF-46AD-A202-3B9F6122F2AE}" srcOrd="8" destOrd="0" presId="urn:microsoft.com/office/officeart/2005/8/layout/hProcess11"/>
    <dgm:cxn modelId="{790EA979-B5ED-420D-B44F-2C3461BE509B}" type="presParOf" srcId="{563A0B38-2FCF-46AD-A202-3B9F6122F2AE}" destId="{273C5429-1113-4270-A8D9-B3520E4A5BE4}" srcOrd="0" destOrd="0" presId="urn:microsoft.com/office/officeart/2005/8/layout/hProcess11"/>
    <dgm:cxn modelId="{9D2DDC91-DAD7-4262-8857-7E4052834FB3}" type="presParOf" srcId="{563A0B38-2FCF-46AD-A202-3B9F6122F2AE}" destId="{B0156A8A-07F6-4551-9466-4FF0F9B3AEF1}" srcOrd="1" destOrd="0" presId="urn:microsoft.com/office/officeart/2005/8/layout/hProcess11"/>
    <dgm:cxn modelId="{EC53ACF1-F82A-4763-8B55-A7E6B570D22B}" type="presParOf" srcId="{563A0B38-2FCF-46AD-A202-3B9F6122F2AE}" destId="{2B33EAF7-1C19-48F2-BCB9-E55E03ECD180}" srcOrd="2" destOrd="0" presId="urn:microsoft.com/office/officeart/2005/8/layout/hProcess11"/>
    <dgm:cxn modelId="{16EEF5A4-B3FC-4288-8D2D-B549ACE802A7}" type="presParOf" srcId="{67DB021B-62A4-477B-A3BA-2743BB44214B}" destId="{41DD5546-6686-4695-866F-F3D3B6E9BB62}" srcOrd="9" destOrd="0" presId="urn:microsoft.com/office/officeart/2005/8/layout/hProcess11"/>
    <dgm:cxn modelId="{5E60B46F-2D46-47C6-A3FC-8FDDCE31D976}" type="presParOf" srcId="{67DB021B-62A4-477B-A3BA-2743BB44214B}" destId="{1D9885AB-94D7-4D37-8661-CCFD7CC04244}" srcOrd="10" destOrd="0" presId="urn:microsoft.com/office/officeart/2005/8/layout/hProcess11"/>
    <dgm:cxn modelId="{48611159-9EBB-476D-9835-362FFDE89C07}" type="presParOf" srcId="{1D9885AB-94D7-4D37-8661-CCFD7CC04244}" destId="{766B4D55-169A-4D92-A0E3-88EF1E987960}" srcOrd="0" destOrd="0" presId="urn:microsoft.com/office/officeart/2005/8/layout/hProcess11"/>
    <dgm:cxn modelId="{C147ACED-BAD0-4D92-BABD-9448F8D23B62}" type="presParOf" srcId="{1D9885AB-94D7-4D37-8661-CCFD7CC04244}" destId="{8FCFDF8D-D393-46BE-B818-39573CBABF9D}" srcOrd="1" destOrd="0" presId="urn:microsoft.com/office/officeart/2005/8/layout/hProcess11"/>
    <dgm:cxn modelId="{F44EBC97-0937-4751-A509-62A8F6D3860F}" type="presParOf" srcId="{1D9885AB-94D7-4D37-8661-CCFD7CC04244}" destId="{F566ADB1-83A5-435A-92D2-2F066798040B}" srcOrd="2" destOrd="0" presId="urn:microsoft.com/office/officeart/2005/8/layout/hProcess11"/>
    <dgm:cxn modelId="{BC1B5F02-8159-4786-BB6A-9E4DE7D00F5E}" type="presParOf" srcId="{67DB021B-62A4-477B-A3BA-2743BB44214B}" destId="{B4A08E01-8C41-4E1C-B2EA-D4E67993A231}" srcOrd="11" destOrd="0" presId="urn:microsoft.com/office/officeart/2005/8/layout/hProcess11"/>
    <dgm:cxn modelId="{D00010D2-958C-4ED8-8B45-DD725A1D08D0}" type="presParOf" srcId="{67DB021B-62A4-477B-A3BA-2743BB44214B}" destId="{B56FF94F-AB8F-4AEE-85A6-42F9EEAF1411}" srcOrd="12" destOrd="0" presId="urn:microsoft.com/office/officeart/2005/8/layout/hProcess11"/>
    <dgm:cxn modelId="{C9806140-4B23-4C5A-8B13-5642685A91B8}" type="presParOf" srcId="{B56FF94F-AB8F-4AEE-85A6-42F9EEAF1411}" destId="{E7034D95-67B8-422D-92A1-21D208A0F08F}" srcOrd="0" destOrd="0" presId="urn:microsoft.com/office/officeart/2005/8/layout/hProcess11"/>
    <dgm:cxn modelId="{E47C3A0F-1ADC-4BAA-A1C0-B6259ED79797}" type="presParOf" srcId="{B56FF94F-AB8F-4AEE-85A6-42F9EEAF1411}" destId="{3825E33C-B62C-460E-A429-2A4994241DB6}" srcOrd="1" destOrd="0" presId="urn:microsoft.com/office/officeart/2005/8/layout/hProcess11"/>
    <dgm:cxn modelId="{E1B4364B-208A-4278-A4CD-5BBB46B704B8}" type="presParOf" srcId="{B56FF94F-AB8F-4AEE-85A6-42F9EEAF1411}" destId="{31EE5B7E-7169-4370-86C4-AEFFFDACFCDD}" srcOrd="2" destOrd="0" presId="urn:microsoft.com/office/officeart/2005/8/layout/hProcess11"/>
    <dgm:cxn modelId="{4354D07E-E584-4906-9A40-B70050EBC82F}" type="presParOf" srcId="{67DB021B-62A4-477B-A3BA-2743BB44214B}" destId="{27C777F4-5FDD-4B26-90CB-9E06ED4781FE}" srcOrd="13" destOrd="0" presId="urn:microsoft.com/office/officeart/2005/8/layout/hProcess11"/>
    <dgm:cxn modelId="{B3797E40-7653-497C-8926-EF7D2544FD0F}" type="presParOf" srcId="{67DB021B-62A4-477B-A3BA-2743BB44214B}" destId="{05C45EC5-9D28-4A15-90EC-77759408AECB}" srcOrd="14" destOrd="0" presId="urn:microsoft.com/office/officeart/2005/8/layout/hProcess11"/>
    <dgm:cxn modelId="{A0B4B9EF-40C8-4BB8-B666-4210063D85A9}" type="presParOf" srcId="{05C45EC5-9D28-4A15-90EC-77759408AECB}" destId="{038C8367-F71A-402A-B78B-59DFEE269C05}" srcOrd="0" destOrd="0" presId="urn:microsoft.com/office/officeart/2005/8/layout/hProcess11"/>
    <dgm:cxn modelId="{129842C9-310B-4BC2-9C2F-7AB5EB9C490F}" type="presParOf" srcId="{05C45EC5-9D28-4A15-90EC-77759408AECB}" destId="{156696AF-6456-4391-9950-B3773E742BD7}" srcOrd="1" destOrd="0" presId="urn:microsoft.com/office/officeart/2005/8/layout/hProcess11"/>
    <dgm:cxn modelId="{FE0F8350-6274-4779-9366-48FE8D834234}" type="presParOf" srcId="{05C45EC5-9D28-4A15-90EC-77759408AECB}" destId="{E556F3A2-C7B7-4E39-9C93-A17B1CA83CE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F7087-1618-4845-9F45-2F3904C9B3AB}">
      <dsp:nvSpPr>
        <dsp:cNvPr id="0" name=""/>
        <dsp:cNvSpPr/>
      </dsp:nvSpPr>
      <dsp:spPr>
        <a:xfrm>
          <a:off x="0" y="1745712"/>
          <a:ext cx="41210093" cy="232761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66BDD-3006-48CF-B483-B4BB99D1AE2B}">
      <dsp:nvSpPr>
        <dsp:cNvPr id="0" name=""/>
        <dsp:cNvSpPr/>
      </dsp:nvSpPr>
      <dsp:spPr>
        <a:xfrm>
          <a:off x="14766" y="0"/>
          <a:ext cx="3735167" cy="2327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November 1964 – Saskatchewan Accelerator Lab, the precursor to the CLS, officially opens</a:t>
          </a:r>
          <a:endParaRPr lang="en-US" sz="2800" kern="1200" dirty="0"/>
        </a:p>
      </dsp:txBody>
      <dsp:txXfrm>
        <a:off x="14766" y="0"/>
        <a:ext cx="3735167" cy="2327617"/>
      </dsp:txXfrm>
    </dsp:sp>
    <dsp:sp modelId="{2314ACC0-888B-469B-A83C-A38AF6FF8278}">
      <dsp:nvSpPr>
        <dsp:cNvPr id="0" name=""/>
        <dsp:cNvSpPr/>
      </dsp:nvSpPr>
      <dsp:spPr>
        <a:xfrm>
          <a:off x="1591398" y="2618569"/>
          <a:ext cx="581904" cy="5819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17649-21D6-4975-94EB-A2555EF3960C}">
      <dsp:nvSpPr>
        <dsp:cNvPr id="0" name=""/>
        <dsp:cNvSpPr/>
      </dsp:nvSpPr>
      <dsp:spPr>
        <a:xfrm>
          <a:off x="3936693" y="3491425"/>
          <a:ext cx="3735167" cy="2327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October 22, 2004 – CLS officially Opens</a:t>
          </a:r>
          <a:endParaRPr lang="en-US" sz="2800" kern="1200" dirty="0"/>
        </a:p>
      </dsp:txBody>
      <dsp:txXfrm>
        <a:off x="3936693" y="3491425"/>
        <a:ext cx="3735167" cy="2327617"/>
      </dsp:txXfrm>
    </dsp:sp>
    <dsp:sp modelId="{38AFE437-82BC-4AF8-9482-DEDFFDD7E7C0}">
      <dsp:nvSpPr>
        <dsp:cNvPr id="0" name=""/>
        <dsp:cNvSpPr/>
      </dsp:nvSpPr>
      <dsp:spPr>
        <a:xfrm>
          <a:off x="5513324" y="2618569"/>
          <a:ext cx="581904" cy="5819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7D47A-DAC6-45AB-8AA8-700FF380ED50}">
      <dsp:nvSpPr>
        <dsp:cNvPr id="0" name=""/>
        <dsp:cNvSpPr/>
      </dsp:nvSpPr>
      <dsp:spPr>
        <a:xfrm>
          <a:off x="7858619" y="0"/>
          <a:ext cx="3735167" cy="2327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June 3, 2019 </a:t>
          </a:r>
          <a:r>
            <a:rPr lang="en-US" sz="2800" kern="1200" dirty="0" smtClean="0"/>
            <a:t>– six new operators and their supervisor start at the CLS</a:t>
          </a:r>
          <a:endParaRPr lang="en-US" sz="2800" kern="1200" dirty="0"/>
        </a:p>
      </dsp:txBody>
      <dsp:txXfrm>
        <a:off x="7858619" y="0"/>
        <a:ext cx="3735167" cy="2327617"/>
      </dsp:txXfrm>
    </dsp:sp>
    <dsp:sp modelId="{4DE1D347-32BE-460D-AB84-299F649F8345}">
      <dsp:nvSpPr>
        <dsp:cNvPr id="0" name=""/>
        <dsp:cNvSpPr/>
      </dsp:nvSpPr>
      <dsp:spPr>
        <a:xfrm>
          <a:off x="9435250" y="2618569"/>
          <a:ext cx="581904" cy="5819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CC3E1-DC70-47BD-9112-CA2F926DB576}">
      <dsp:nvSpPr>
        <dsp:cNvPr id="0" name=""/>
        <dsp:cNvSpPr/>
      </dsp:nvSpPr>
      <dsp:spPr>
        <a:xfrm>
          <a:off x="11780545" y="3491425"/>
          <a:ext cx="4612670" cy="2327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July 2, 2019 </a:t>
          </a:r>
          <a:r>
            <a:rPr lang="en-US" sz="2800" kern="1200" dirty="0" smtClean="0"/>
            <a:t>– two operators in the second group start work</a:t>
          </a:r>
          <a:endParaRPr lang="en-US" sz="2800" kern="1200" dirty="0"/>
        </a:p>
      </dsp:txBody>
      <dsp:txXfrm>
        <a:off x="11780545" y="3491425"/>
        <a:ext cx="4612670" cy="2327617"/>
      </dsp:txXfrm>
    </dsp:sp>
    <dsp:sp modelId="{40944699-CF4F-4CD7-B6A7-33297B157705}">
      <dsp:nvSpPr>
        <dsp:cNvPr id="0" name=""/>
        <dsp:cNvSpPr/>
      </dsp:nvSpPr>
      <dsp:spPr>
        <a:xfrm>
          <a:off x="13795928" y="2618569"/>
          <a:ext cx="581904" cy="5819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C5429-1113-4270-A8D9-B3520E4A5BE4}">
      <dsp:nvSpPr>
        <dsp:cNvPr id="0" name=""/>
        <dsp:cNvSpPr/>
      </dsp:nvSpPr>
      <dsp:spPr>
        <a:xfrm>
          <a:off x="16579974" y="0"/>
          <a:ext cx="4083509" cy="2327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July</a:t>
          </a:r>
          <a:r>
            <a:rPr lang="en-US" sz="2800" kern="1200" dirty="0" smtClean="0"/>
            <a:t> 9, 2019 – original 6 are qualified to operate the machine and act as floor coordinators independently</a:t>
          </a:r>
          <a:endParaRPr lang="en-US" sz="2800" kern="1200" dirty="0"/>
        </a:p>
      </dsp:txBody>
      <dsp:txXfrm>
        <a:off x="16579974" y="0"/>
        <a:ext cx="4083509" cy="2327617"/>
      </dsp:txXfrm>
    </dsp:sp>
    <dsp:sp modelId="{B0156A8A-07F6-4551-9466-4FF0F9B3AEF1}">
      <dsp:nvSpPr>
        <dsp:cNvPr id="0" name=""/>
        <dsp:cNvSpPr/>
      </dsp:nvSpPr>
      <dsp:spPr>
        <a:xfrm>
          <a:off x="18330776" y="2618569"/>
          <a:ext cx="581904" cy="5819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B4D55-169A-4D92-A0E3-88EF1E987960}">
      <dsp:nvSpPr>
        <dsp:cNvPr id="0" name=""/>
        <dsp:cNvSpPr/>
      </dsp:nvSpPr>
      <dsp:spPr>
        <a:xfrm>
          <a:off x="20850242" y="3491425"/>
          <a:ext cx="4410000" cy="2327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July 29, 2019 </a:t>
          </a:r>
          <a:r>
            <a:rPr lang="en-US" sz="2800" kern="1200" dirty="0" smtClean="0"/>
            <a:t>– third operator in second group starts</a:t>
          </a:r>
          <a:endParaRPr lang="en-US" sz="2800" kern="1200" dirty="0"/>
        </a:p>
      </dsp:txBody>
      <dsp:txXfrm>
        <a:off x="20850242" y="3491425"/>
        <a:ext cx="4410000" cy="2327617"/>
      </dsp:txXfrm>
    </dsp:sp>
    <dsp:sp modelId="{8FCFDF8D-D393-46BE-B818-39573CBABF9D}">
      <dsp:nvSpPr>
        <dsp:cNvPr id="0" name=""/>
        <dsp:cNvSpPr/>
      </dsp:nvSpPr>
      <dsp:spPr>
        <a:xfrm>
          <a:off x="22764290" y="2618569"/>
          <a:ext cx="581904" cy="5819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34D95-67B8-422D-92A1-21D208A0F08F}">
      <dsp:nvSpPr>
        <dsp:cNvPr id="0" name=""/>
        <dsp:cNvSpPr/>
      </dsp:nvSpPr>
      <dsp:spPr>
        <a:xfrm>
          <a:off x="25447001" y="0"/>
          <a:ext cx="5299343" cy="2327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August 11, 2019 </a:t>
          </a:r>
          <a:r>
            <a:rPr lang="en-US" sz="2800" kern="1200" dirty="0" smtClean="0"/>
            <a:t>– fourth operator in the second group starts full time (had been working on a part time basis for a couple of weeks prior to this time)</a:t>
          </a:r>
          <a:endParaRPr lang="en-US" sz="2800" kern="1200" dirty="0"/>
        </a:p>
      </dsp:txBody>
      <dsp:txXfrm>
        <a:off x="25447001" y="0"/>
        <a:ext cx="5299343" cy="2327617"/>
      </dsp:txXfrm>
    </dsp:sp>
    <dsp:sp modelId="{3825E33C-B62C-460E-A429-2A4994241DB6}">
      <dsp:nvSpPr>
        <dsp:cNvPr id="0" name=""/>
        <dsp:cNvSpPr/>
      </dsp:nvSpPr>
      <dsp:spPr>
        <a:xfrm>
          <a:off x="27805720" y="2618569"/>
          <a:ext cx="581904" cy="5819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C8367-F71A-402A-B78B-59DFEE269C05}">
      <dsp:nvSpPr>
        <dsp:cNvPr id="0" name=""/>
        <dsp:cNvSpPr/>
      </dsp:nvSpPr>
      <dsp:spPr>
        <a:xfrm>
          <a:off x="30933103" y="3491425"/>
          <a:ext cx="6141213" cy="2327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September 1, 2019 </a:t>
          </a:r>
          <a:r>
            <a:rPr lang="en-US" sz="2800" kern="1200" dirty="0" smtClean="0"/>
            <a:t>08:00 – Operator shifts </a:t>
          </a:r>
          <a:r>
            <a:rPr lang="en-US" sz="2800" kern="1200" dirty="0" smtClean="0"/>
            <a:t>change from 8-hours long to 12-hours </a:t>
          </a:r>
          <a:r>
            <a:rPr lang="en-US" sz="2800" kern="1200" dirty="0" smtClean="0"/>
            <a:t>long. All </a:t>
          </a:r>
          <a:r>
            <a:rPr lang="en-US" sz="2800" kern="1200" dirty="0" smtClean="0"/>
            <a:t>operators are qualified to work as operators, floor coordinators, and Development Mode safety people by this time.</a:t>
          </a:r>
          <a:endParaRPr lang="en-US" sz="2800" kern="1200" dirty="0"/>
        </a:p>
      </dsp:txBody>
      <dsp:txXfrm>
        <a:off x="30933103" y="3491425"/>
        <a:ext cx="6141213" cy="2327617"/>
      </dsp:txXfrm>
    </dsp:sp>
    <dsp:sp modelId="{156696AF-6456-4391-9950-B3773E742BD7}">
      <dsp:nvSpPr>
        <dsp:cNvPr id="0" name=""/>
        <dsp:cNvSpPr/>
      </dsp:nvSpPr>
      <dsp:spPr>
        <a:xfrm>
          <a:off x="33712757" y="2618569"/>
          <a:ext cx="581904" cy="5819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43905-14E4-4F02-99EE-6E894F292E02}" type="datetimeFigureOut">
              <a:rPr lang="en-CA" smtClean="0"/>
              <a:t>2021-10-03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1143000"/>
            <a:ext cx="435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973FF-6DCD-4683-91E2-8373138B54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87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973FF-6DCD-4683-91E2-8373138B54D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586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26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2" y="0"/>
            <a:ext cx="4432536" cy="383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-5713846" y="29731115"/>
            <a:ext cx="30990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i="0" dirty="0">
                <a:solidFill>
                  <a:srgbClr val="392B53"/>
                </a:solidFill>
                <a:latin typeface="+mn-lt"/>
                <a:cs typeface="Arial" pitchFamily="34" charset="0"/>
              </a:rPr>
              <a:t>Our Operating Funding Partners</a:t>
            </a:r>
          </a:p>
        </p:txBody>
      </p:sp>
      <p:grpSp>
        <p:nvGrpSpPr>
          <p:cNvPr id="8" name="Group 14"/>
          <p:cNvGrpSpPr>
            <a:grpSpLocks/>
          </p:cNvGrpSpPr>
          <p:nvPr userDrawn="1"/>
        </p:nvGrpSpPr>
        <p:grpSpPr bwMode="auto">
          <a:xfrm>
            <a:off x="24975547" y="29546040"/>
            <a:ext cx="3788416" cy="1173557"/>
            <a:chOff x="7207" y="18336"/>
            <a:chExt cx="3017" cy="766"/>
          </a:xfrm>
        </p:grpSpPr>
        <p:pic>
          <p:nvPicPr>
            <p:cNvPr id="9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0" y="18336"/>
              <a:ext cx="115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124"/>
            <a:stretch>
              <a:fillRect/>
            </a:stretch>
          </p:blipFill>
          <p:spPr bwMode="auto">
            <a:xfrm>
              <a:off x="7207" y="18808"/>
              <a:ext cx="3017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069" y="29546040"/>
            <a:ext cx="2557474" cy="109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 descr="CIHR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3182" y="28970079"/>
            <a:ext cx="2591639" cy="189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6712" y="29627476"/>
            <a:ext cx="3744416" cy="109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 descr="http://www.innovation.ca/sites/default/files/images/corporate_logos/INN_CFI_ENB_2C_RGB.jp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309012" y="29436986"/>
            <a:ext cx="3859485" cy="1296144"/>
          </a:xfrm>
          <a:prstGeom prst="rect">
            <a:avLst/>
          </a:prstGeom>
          <a:noFill/>
        </p:spPr>
      </p:pic>
      <p:pic>
        <p:nvPicPr>
          <p:cNvPr id="19" name="Picture 9" descr="The Government of Saskatchewan’s new logo, top, can be seen alongside the old wheat sheaf logo. The change has caused some to criticize the move and say it’s politically motivated. "/>
          <p:cNvPicPr>
            <a:picLocks noChangeAspect="1" noChangeArrowheads="1"/>
          </p:cNvPicPr>
          <p:nvPr userDrawn="1"/>
        </p:nvPicPr>
        <p:blipFill>
          <a:blip r:embed="rId10" cstate="print"/>
          <a:srcRect b="53054"/>
          <a:stretch>
            <a:fillRect/>
          </a:stretch>
        </p:blipFill>
        <p:spPr bwMode="auto">
          <a:xfrm>
            <a:off x="38993315" y="29332240"/>
            <a:ext cx="4536504" cy="1530107"/>
          </a:xfrm>
          <a:prstGeom prst="rect">
            <a:avLst/>
          </a:prstGeom>
          <a:noFill/>
        </p:spPr>
      </p:pic>
      <p:pic>
        <p:nvPicPr>
          <p:cNvPr id="21" name="Picture 20"/>
          <p:cNvPicPr/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00"/>
          <a:stretch/>
        </p:blipFill>
        <p:spPr>
          <a:xfrm>
            <a:off x="8655648" y="26706040"/>
            <a:ext cx="35639012" cy="3094811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22" name="Picture 21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54" y="26238985"/>
            <a:ext cx="9450843" cy="2321569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393521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284513" rtl="0" eaLnBrk="1" latinLnBrk="0" hangingPunct="1">
        <a:spcBef>
          <a:spcPct val="0"/>
        </a:spcBef>
        <a:buNone/>
        <a:defRPr sz="206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606692" indent="-1606692" algn="l" defTabSz="4284513" rtl="0" eaLnBrk="1" latinLnBrk="0" hangingPunct="1">
        <a:spcBef>
          <a:spcPct val="20000"/>
        </a:spcBef>
        <a:buFont typeface="Arial" pitchFamily="34" charset="0"/>
        <a:buChar char="•"/>
        <a:defRPr sz="15000" kern="1200">
          <a:solidFill>
            <a:schemeClr val="tx1"/>
          </a:solidFill>
          <a:latin typeface="+mn-lt"/>
          <a:ea typeface="+mn-ea"/>
          <a:cs typeface="+mn-cs"/>
        </a:defRPr>
      </a:lvl1pPr>
      <a:lvl2pPr marL="3481167" indent="-1338910" algn="l" defTabSz="4284513" rtl="0" eaLnBrk="1" latinLnBrk="0" hangingPunct="1">
        <a:spcBef>
          <a:spcPct val="20000"/>
        </a:spcBef>
        <a:buFont typeface="Arial" pitchFamily="34" charset="0"/>
        <a:buChar char="–"/>
        <a:defRPr sz="13100" kern="1200">
          <a:solidFill>
            <a:schemeClr val="tx1"/>
          </a:solidFill>
          <a:latin typeface="+mn-lt"/>
          <a:ea typeface="+mn-ea"/>
          <a:cs typeface="+mn-cs"/>
        </a:defRPr>
      </a:lvl2pPr>
      <a:lvl3pPr marL="5355641" indent="-1071128" algn="l" defTabSz="4284513" rtl="0" eaLnBrk="1" latinLnBrk="0" hangingPunct="1">
        <a:spcBef>
          <a:spcPct val="20000"/>
        </a:spcBef>
        <a:buFont typeface="Arial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97897" indent="-1071128" algn="l" defTabSz="4284513" rtl="0" eaLnBrk="1" latinLnBrk="0" hangingPunct="1">
        <a:spcBef>
          <a:spcPct val="20000"/>
        </a:spcBef>
        <a:buFont typeface="Arial" pitchFamily="34" charset="0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640153" indent="-1071128" algn="l" defTabSz="4284513" rtl="0" eaLnBrk="1" latinLnBrk="0" hangingPunct="1">
        <a:spcBef>
          <a:spcPct val="20000"/>
        </a:spcBef>
        <a:buFont typeface="Arial" pitchFamily="34" charset="0"/>
        <a:buChar char="»"/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782410" indent="-1071128" algn="l" defTabSz="4284513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3924666" indent="-1071128" algn="l" defTabSz="4284513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66922" indent="-1071128" algn="l" defTabSz="4284513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8209179" indent="-1071128" algn="l" defTabSz="4284513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4513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142256" algn="l" defTabSz="4284513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284513" algn="l" defTabSz="4284513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426769" algn="l" defTabSz="4284513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569025" algn="l" defTabSz="4284513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11282" algn="l" defTabSz="4284513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853538" algn="l" defTabSz="4284513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4995794" algn="l" defTabSz="4284513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7138051" algn="l" defTabSz="4284513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4.jpg"/><Relationship Id="rId5" Type="http://schemas.openxmlformats.org/officeDocument/2006/relationships/diagramData" Target="../diagrams/data1.xml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microsoft.com/office/2007/relationships/diagramDrawing" Target="../diagrams/drawing1.xml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506" y="19805958"/>
            <a:ext cx="12365551" cy="66425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529" y="10990232"/>
            <a:ext cx="12357084" cy="3120906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861889942"/>
              </p:ext>
            </p:extLst>
          </p:nvPr>
        </p:nvGraphicFramePr>
        <p:xfrm>
          <a:off x="968961" y="11944400"/>
          <a:ext cx="41210093" cy="5819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420024" y="1575248"/>
            <a:ext cx="202899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2F2345"/>
                </a:solidFill>
              </a:rPr>
              <a:t>Creating the New Operator Group at the CLS</a:t>
            </a:r>
          </a:p>
          <a:p>
            <a:pPr algn="ctr"/>
            <a:r>
              <a:rPr lang="en-US" sz="4000" b="1" dirty="0" smtClean="0">
                <a:solidFill>
                  <a:srgbClr val="2F2345"/>
                </a:solidFill>
              </a:rPr>
              <a:t>Grant </a:t>
            </a:r>
            <a:r>
              <a:rPr lang="en-US" sz="4000" b="1" dirty="0" err="1" smtClean="0">
                <a:solidFill>
                  <a:srgbClr val="2F2345"/>
                </a:solidFill>
              </a:rPr>
              <a:t>Bilbrough</a:t>
            </a:r>
            <a:r>
              <a:rPr lang="en-US" sz="4000" b="1" dirty="0" smtClean="0">
                <a:solidFill>
                  <a:srgbClr val="2F2345"/>
                </a:solidFill>
              </a:rPr>
              <a:t>, </a:t>
            </a:r>
            <a:r>
              <a:rPr lang="en-US" sz="4000" b="1" dirty="0" smtClean="0">
                <a:solidFill>
                  <a:srgbClr val="2F2345"/>
                </a:solidFill>
              </a:rPr>
              <a:t>CLS Operator </a:t>
            </a:r>
            <a:r>
              <a:rPr lang="en-US" sz="4000" b="1" dirty="0" smtClean="0">
                <a:solidFill>
                  <a:srgbClr val="2F2345"/>
                </a:solidFill>
              </a:rPr>
              <a:t>Lead</a:t>
            </a:r>
            <a:endParaRPr lang="en-CA" sz="4000" b="1" dirty="0" smtClean="0">
              <a:solidFill>
                <a:srgbClr val="2F234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0" y="20100765"/>
            <a:ext cx="8082382" cy="60529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102" y="3988098"/>
            <a:ext cx="8924712" cy="5952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024" y="26705468"/>
            <a:ext cx="11078126" cy="1570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0" y="17094703"/>
            <a:ext cx="18658781" cy="2090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862" y="3524333"/>
            <a:ext cx="11312581" cy="74658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7492" y="3383394"/>
            <a:ext cx="10811519" cy="77297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122" y="3465339"/>
            <a:ext cx="10632178" cy="742823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211" y="22368995"/>
            <a:ext cx="13978663" cy="36697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484" y="16871399"/>
            <a:ext cx="11850080" cy="549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 smtClean="0">
            <a:solidFill>
              <a:srgbClr val="2F2345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a239fe8-42c7-4acc-b03b-343b258929e2">VKATDAPREFDK-215-57</_dlc_DocId>
    <_dlc_DocIdUrl xmlns="7a239fe8-42c7-4acc-b03b-343b258929e2">
      <Url>http://intranet.clsi.ca/BDV/_layouts/DocIdRedir.aspx?ID=VKATDAPREFDK-215-57</Url>
      <Description>VKATDAPREFDK-215-57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FE6F7AE046844CAA1A69BD97630062" ma:contentTypeVersion="1" ma:contentTypeDescription="Create a new document." ma:contentTypeScope="" ma:versionID="427f1e988c751ab9a4d450b4f36eba2a">
  <xsd:schema xmlns:xsd="http://www.w3.org/2001/XMLSchema" xmlns:xs="http://www.w3.org/2001/XMLSchema" xmlns:p="http://schemas.microsoft.com/office/2006/metadata/properties" xmlns:ns2="7a239fe8-42c7-4acc-b03b-343b258929e2" targetNamespace="http://schemas.microsoft.com/office/2006/metadata/properties" ma:root="true" ma:fieldsID="55d26980d84b942694baf09091107e82" ns2:_="">
    <xsd:import namespace="7a239fe8-42c7-4acc-b03b-343b258929e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39fe8-42c7-4acc-b03b-343b258929e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435B86-A804-4955-AB42-7BE5091CD934}">
  <ds:schemaRefs>
    <ds:schemaRef ds:uri="http://schemas.microsoft.com/office/2006/documentManagement/types"/>
    <ds:schemaRef ds:uri="http://schemas.microsoft.com/office/infopath/2007/PartnerControls"/>
    <ds:schemaRef ds:uri="7a239fe8-42c7-4acc-b03b-343b258929e2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7AF8975-0878-45A4-A9BB-D4B28FF660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239fe8-42c7-4acc-b03b-343b258929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82DA32-C767-4591-B0C8-FE70FA49D1F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A45AE0E-43D2-4CB1-A287-E4AA6736E7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166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Company>Canadian Light Source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Ribeiro</dc:creator>
  <cp:lastModifiedBy>CLSI</cp:lastModifiedBy>
  <cp:revision>55</cp:revision>
  <dcterms:created xsi:type="dcterms:W3CDTF">2012-07-12T16:00:08Z</dcterms:created>
  <dcterms:modified xsi:type="dcterms:W3CDTF">2021-10-04T04:51:35Z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0x01010041FE6F7AE046844CAA1A69BD97630062</vt:lpwstr>
  </property>
  <property fmtid="{D5CDD505-2E9C-101B-9397-08002B2CF9AE}" pid="3" name="_dlc_DocIdItemGuid">
    <vt:lpwstr>8e40252d-7e31-42e3-8b06-c3e38922311c</vt:lpwstr>
  </property>
</Properties>
</file>